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c9bba7a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c9bba7a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c9bba7ac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c9bba7a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c9bba7ac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c9bba7ac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http://li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hyperlink" Target="http://li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://link" TargetMode="Externa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800"/>
              <a:t> </a:t>
            </a:r>
            <a:endParaRPr sz="3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6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782"/>
              <a:t> </a:t>
            </a:r>
            <a:endParaRPr b="1" sz="1782"/>
          </a:p>
        </p:txBody>
      </p:sp>
      <p:sp>
        <p:nvSpPr>
          <p:cNvPr id="56" name="Google Shape;56;p13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800">
                <a:solidFill>
                  <a:schemeClr val="dk1"/>
                </a:solidFill>
              </a:rPr>
              <a:t>글로벌 블록체인 프로젝트 </a:t>
            </a:r>
            <a:endParaRPr b="1" sz="3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3800">
                <a:solidFill>
                  <a:schemeClr val="dk1"/>
                </a:solidFill>
              </a:rPr>
              <a:t>타겟 광고 목록</a:t>
            </a:r>
            <a:endParaRPr sz="3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2834125"/>
            <a:ext cx="8520600" cy="1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300">
                <a:solidFill>
                  <a:schemeClr val="dk2"/>
                </a:solidFill>
              </a:rPr>
              <a:t>1) ROI 광고</a:t>
            </a:r>
            <a:endParaRPr sz="2300">
              <a:solidFill>
                <a:schemeClr val="dk2"/>
              </a:solidFill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300">
                <a:solidFill>
                  <a:schemeClr val="dk2"/>
                </a:solidFill>
              </a:rPr>
              <a:t>2) PG와 재무제표에 따른 소프트웨어 판매 PS(Profit Sharing)</a:t>
            </a:r>
            <a:endParaRPr sz="2300">
              <a:solidFill>
                <a:schemeClr val="dk2"/>
              </a:solidFill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300">
                <a:solidFill>
                  <a:schemeClr val="dk2"/>
                </a:solidFill>
              </a:rPr>
              <a:t>3) NFT 판매 및 IDO에 대한 리드 확보</a:t>
            </a:r>
            <a:endParaRPr b="1"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3326"/>
            <a:ext cx="8122800" cy="40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52400" y="2792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 </a:t>
            </a:r>
            <a:endParaRPr sz="10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33326"/>
            <a:ext cx="8122800" cy="40827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52400" y="2792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[기밀] VIP 투자자 목록(이메일)  </a:t>
            </a:r>
            <a:r>
              <a:rPr lang="ko" sz="1000" u="sng">
                <a:solidFill>
                  <a:schemeClr val="hlink"/>
                </a:solidFill>
                <a:hlinkClick r:id="rId5"/>
              </a:rPr>
              <a:t>https://docs.google.com/spreadsheets/d/1pKT5FmTPHweKDyTp25VisQ6m1MrYMcg3cEZ4lVPLBQA/edit?usp=sharing</a:t>
            </a:r>
            <a:r>
              <a:rPr lang="ko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525"/>
            <a:ext cx="6664620" cy="42655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87500" y="140525"/>
            <a:ext cx="8576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 </a:t>
            </a:r>
            <a:endParaRPr sz="12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25531"/>
            <a:ext cx="6664620" cy="426556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87500" y="140525"/>
            <a:ext cx="8576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[기밀] VIP 투자자 목록(이메일)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u="sng">
                <a:solidFill>
                  <a:schemeClr val="hlink"/>
                </a:solidFill>
                <a:hlinkClick r:id="rId5"/>
              </a:rPr>
              <a:t>https://phantombuster.com/7473395921122066/phantoms/3082461517401581/setup/step/message-content</a:t>
            </a:r>
            <a:r>
              <a:rPr lang="ko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87500" y="140525"/>
            <a:ext cx="8576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 </a:t>
            </a:r>
            <a:endParaRPr sz="12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925"/>
            <a:ext cx="5427106" cy="41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87500" y="140525"/>
            <a:ext cx="8576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[기밀] VIP 투자자 목록(이메일)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u="sng">
                <a:solidFill>
                  <a:schemeClr val="hlink"/>
                </a:solidFill>
                <a:hlinkClick r:id="rId4"/>
              </a:rPr>
              <a:t>https://phantombuster.com/7473395921122066/phantoms/3082461517401581/setup/step/message-content</a:t>
            </a:r>
            <a:r>
              <a:rPr lang="ko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77925"/>
            <a:ext cx="5427106" cy="41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