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884b8fa83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884b8fa83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84b8fa83f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84b8fa83f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884b8fa83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884b8fa83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884b8fa83f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884b8fa83f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84b8fa83f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884b8fa83f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84b8fa83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884b8fa83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884b8fa83f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884b8fa83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84b8fa83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884b8fa83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884b8fa83f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884b8fa83f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884b8fa83f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884b8fa83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84b8fa83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884b8fa83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84b8fa83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84b8fa83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84b8fa83f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84b8fa83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84b8fa83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84b8fa83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84b8fa83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84b8fa83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84b8fa83f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84b8fa83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84b8fa83f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84b8fa83f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84b8fa83f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884b8fa83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hyperlink" Target="http://link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link" TargetMode="External"/><Relationship Id="rId4" Type="http://schemas.openxmlformats.org/officeDocument/2006/relationships/hyperlink" Target="http://lin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link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://link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://li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35500" y="2005625"/>
            <a:ext cx="85206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4680"/>
              <a:t> </a:t>
            </a:r>
            <a:endParaRPr sz="468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12375"/>
            <a:ext cx="8520600" cy="14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/>
              <a:t> </a:t>
            </a:r>
            <a:endParaRPr sz="1400"/>
          </a:p>
        </p:txBody>
      </p:sp>
      <p:sp>
        <p:nvSpPr>
          <p:cNvPr id="56" name="Google Shape;56;p13"/>
          <p:cNvSpPr txBox="1"/>
          <p:nvPr/>
        </p:nvSpPr>
        <p:spPr>
          <a:xfrm>
            <a:off x="381650" y="895325"/>
            <a:ext cx="8520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5200">
                <a:solidFill>
                  <a:schemeClr val="dk1"/>
                </a:solidFill>
              </a:rPr>
              <a:t>토큰 판매 포트폴리오</a:t>
            </a:r>
            <a:r>
              <a:rPr lang="ko" sz="5200">
                <a:solidFill>
                  <a:schemeClr val="dk1"/>
                </a:solidFill>
              </a:rPr>
              <a:t> (글로벌)</a:t>
            </a:r>
            <a:endParaRPr sz="5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chemeClr val="dk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11700" y="3012375"/>
            <a:ext cx="85206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chemeClr val="dk2"/>
                </a:solidFill>
              </a:rPr>
              <a:t>글로벌 시장 자금 조달 및 판매 포트폴리오 </a:t>
            </a:r>
            <a:endParaRPr sz="21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2"/>
                </a:solidFill>
              </a:rPr>
              <a:t>[유럽, 미주, 아시아(일본, 대만, 태국, 베트남 등)]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Google Shape;133;p22"/>
          <p:cNvCxnSpPr/>
          <p:nvPr/>
        </p:nvCxnSpPr>
        <p:spPr>
          <a:xfrm>
            <a:off x="1575" y="685425"/>
            <a:ext cx="9159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22"/>
          <p:cNvSpPr txBox="1"/>
          <p:nvPr>
            <p:ph idx="1" type="subTitle"/>
          </p:nvPr>
        </p:nvSpPr>
        <p:spPr>
          <a:xfrm>
            <a:off x="159300" y="162625"/>
            <a:ext cx="8520600" cy="3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30"/>
              <a:t> </a:t>
            </a:r>
            <a:endParaRPr b="1" sz="1530"/>
          </a:p>
        </p:txBody>
      </p:sp>
      <p:pic>
        <p:nvPicPr>
          <p:cNvPr id="135" name="Google Shape;135;p22"/>
          <p:cNvPicPr preferRelativeResize="0"/>
          <p:nvPr/>
        </p:nvPicPr>
        <p:blipFill rotWithShape="1">
          <a:blip r:embed="rId3">
            <a:alphaModFix/>
          </a:blip>
          <a:srcRect b="56450" l="1225" r="1478" t="1140"/>
          <a:stretch/>
        </p:blipFill>
        <p:spPr>
          <a:xfrm>
            <a:off x="730450" y="904025"/>
            <a:ext cx="7378300" cy="286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673750" y="3865100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900">
                <a:solidFill>
                  <a:schemeClr val="dk1"/>
                </a:solidFill>
              </a:rPr>
              <a:t> </a:t>
            </a:r>
            <a:endParaRPr sz="1200"/>
          </a:p>
        </p:txBody>
      </p:sp>
      <p:sp>
        <p:nvSpPr>
          <p:cNvPr id="137" name="Google Shape;137;p22"/>
          <p:cNvSpPr txBox="1"/>
          <p:nvPr/>
        </p:nvSpPr>
        <p:spPr>
          <a:xfrm>
            <a:off x="5108750" y="3865100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900">
                <a:solidFill>
                  <a:schemeClr val="dk1"/>
                </a:solidFill>
              </a:rPr>
              <a:t> </a:t>
            </a:r>
            <a:endParaRPr b="1" sz="900">
              <a:solidFill>
                <a:schemeClr val="dk1"/>
              </a:solidFill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159300" y="162625"/>
            <a:ext cx="85206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2"/>
                </a:solidFill>
              </a:rPr>
              <a:t>3.팀 포트폴리오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673750" y="3865100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900">
                <a:solidFill>
                  <a:schemeClr val="dk1"/>
                </a:solidFill>
              </a:rPr>
              <a:t>[ 취재 ]</a:t>
            </a:r>
            <a:endParaRPr b="1"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▪️일일 SNS 게시물 콘텐츠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▪️흥미로운 배너 또는 GIF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▪️소셜 미디어 백링크(트윗 아래 답글)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▪️텔레그램 &amp; 디스코드 관리 (8시간)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chemeClr val="dk2"/>
                </a:solidFill>
              </a:rPr>
              <a:t>▪️시장 조사 또한 (해당 프로젝트가 추세를 이해하고 결정을 내리는 데 도움이 될 것입니다)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5108750" y="3865100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900">
                <a:solidFill>
                  <a:schemeClr val="dk1"/>
                </a:solidFill>
              </a:rPr>
              <a:t>[내용 : 우리의 할 일 목록]</a:t>
            </a:r>
            <a:endParaRPr b="1"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1)향후 ICO/IDO/ILO 플랫폼에 대한 자금 조달 콘텐츠 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2) 모금 플랫폼 업로드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3) 유튜브, 틱톡, 디스코드, 텔레그램 등의 게시물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4)b4b.app 채용 및 마케팅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5)VIP 투자자 리스트(이메일) 마케팅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5" name="Google Shape;145;p23"/>
          <p:cNvCxnSpPr/>
          <p:nvPr/>
        </p:nvCxnSpPr>
        <p:spPr>
          <a:xfrm>
            <a:off x="1575" y="685425"/>
            <a:ext cx="9159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23"/>
          <p:cNvSpPr txBox="1"/>
          <p:nvPr>
            <p:ph idx="1" type="subTitle"/>
          </p:nvPr>
        </p:nvSpPr>
        <p:spPr>
          <a:xfrm>
            <a:off x="159300" y="162625"/>
            <a:ext cx="8520600" cy="3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30"/>
              <a:t> </a:t>
            </a:r>
            <a:endParaRPr b="1" sz="1530"/>
          </a:p>
        </p:txBody>
      </p:sp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4716" l="985" r="1434" t="50234"/>
          <a:stretch/>
        </p:blipFill>
        <p:spPr>
          <a:xfrm>
            <a:off x="752325" y="842150"/>
            <a:ext cx="7276400" cy="299372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673750" y="3865100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900">
                <a:solidFill>
                  <a:schemeClr val="dk1"/>
                </a:solidFill>
              </a:rPr>
              <a:t> </a:t>
            </a:r>
            <a:endParaRPr sz="1200"/>
          </a:p>
        </p:txBody>
      </p:sp>
      <p:sp>
        <p:nvSpPr>
          <p:cNvPr id="149" name="Google Shape;149;p23"/>
          <p:cNvSpPr txBox="1"/>
          <p:nvPr/>
        </p:nvSpPr>
        <p:spPr>
          <a:xfrm>
            <a:off x="5108750" y="3865100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900">
                <a:solidFill>
                  <a:schemeClr val="dk1"/>
                </a:solidFill>
              </a:rPr>
              <a:t> </a:t>
            </a:r>
            <a:endParaRPr sz="1200"/>
          </a:p>
        </p:txBody>
      </p:sp>
      <p:sp>
        <p:nvSpPr>
          <p:cNvPr id="150" name="Google Shape;150;p23"/>
          <p:cNvSpPr txBox="1"/>
          <p:nvPr/>
        </p:nvSpPr>
        <p:spPr>
          <a:xfrm>
            <a:off x="159300" y="162625"/>
            <a:ext cx="85206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2"/>
                </a:solidFill>
              </a:rPr>
              <a:t>3.팀 포트폴리오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673750" y="3865100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900">
                <a:solidFill>
                  <a:schemeClr val="dk1"/>
                </a:solidFill>
              </a:rPr>
              <a:t>[ 취재 ]</a:t>
            </a:r>
            <a:endParaRPr b="1"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▪️일일 SNS 게시물 콘텐츠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▪️흥미로운 배너 또는 GIF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▪️소셜 미디어 백링크(트윗 아래 답글)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▪️텔레그램 &amp; 디스코드 관리 (8시간)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chemeClr val="dk2"/>
                </a:solidFill>
              </a:rPr>
              <a:t>▪️시장 조사 또한 (해당 프로젝트가 추세를 이해하고 결정을 내리는 데 도움이 될 것입니다)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5108750" y="3865100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900">
                <a:solidFill>
                  <a:schemeClr val="dk1"/>
                </a:solidFill>
              </a:rPr>
              <a:t>[내용 : 우리의 할 일 목록]</a:t>
            </a:r>
            <a:endParaRPr b="1"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1)향후 ICO/IDO/ILO 플랫폼에 대한 자금 조달 콘텐츠 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2) 모금 플랫폼 업로드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3) 유튜브, 틱톡, 디스코드, 텔레그램 등의 게시물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4)b4b.app 채용 및 마케팅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chemeClr val="dk2"/>
                </a:solidFill>
              </a:rPr>
              <a:t>5)VIP 투자자 리스트(이메일) 마케팅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Google Shape;157;p24"/>
          <p:cNvCxnSpPr/>
          <p:nvPr/>
        </p:nvCxnSpPr>
        <p:spPr>
          <a:xfrm>
            <a:off x="1575" y="685425"/>
            <a:ext cx="9159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p24"/>
          <p:cNvSpPr txBox="1"/>
          <p:nvPr>
            <p:ph idx="1" type="subTitle"/>
          </p:nvPr>
        </p:nvSpPr>
        <p:spPr>
          <a:xfrm>
            <a:off x="159300" y="162625"/>
            <a:ext cx="8520600" cy="3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30"/>
              <a:t> </a:t>
            </a:r>
            <a:endParaRPr b="1" sz="1530"/>
          </a:p>
        </p:txBody>
      </p:sp>
      <p:pic>
        <p:nvPicPr>
          <p:cNvPr id="159" name="Google Shape;15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450" y="827825"/>
            <a:ext cx="7131825" cy="41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159300" y="162625"/>
            <a:ext cx="85206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2"/>
                </a:solidFill>
              </a:rPr>
              <a:t>3.팀 포트폴리오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" name="Google Shape;165;p25"/>
          <p:cNvCxnSpPr/>
          <p:nvPr/>
        </p:nvCxnSpPr>
        <p:spPr>
          <a:xfrm>
            <a:off x="1575" y="685425"/>
            <a:ext cx="9159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" name="Google Shape;166;p25"/>
          <p:cNvSpPr txBox="1"/>
          <p:nvPr>
            <p:ph idx="1" type="subTitle"/>
          </p:nvPr>
        </p:nvSpPr>
        <p:spPr>
          <a:xfrm>
            <a:off x="159300" y="162625"/>
            <a:ext cx="8520600" cy="3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30"/>
              <a:t> </a:t>
            </a:r>
            <a:endParaRPr b="1" sz="1530"/>
          </a:p>
        </p:txBody>
      </p:sp>
      <p:pic>
        <p:nvPicPr>
          <p:cNvPr id="167" name="Google Shape;167;p25"/>
          <p:cNvPicPr preferRelativeResize="0"/>
          <p:nvPr/>
        </p:nvPicPr>
        <p:blipFill rotWithShape="1">
          <a:blip r:embed="rId3">
            <a:alphaModFix/>
          </a:blip>
          <a:srcRect b="0" l="0" r="0" t="52673"/>
          <a:stretch/>
        </p:blipFill>
        <p:spPr>
          <a:xfrm>
            <a:off x="159300" y="997375"/>
            <a:ext cx="8661225" cy="28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 txBox="1"/>
          <p:nvPr/>
        </p:nvSpPr>
        <p:spPr>
          <a:xfrm>
            <a:off x="159300" y="3865100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900">
                <a:solidFill>
                  <a:schemeClr val="dk1"/>
                </a:solidFill>
              </a:rPr>
              <a:t> </a:t>
            </a:r>
            <a:endParaRPr sz="1200"/>
          </a:p>
        </p:txBody>
      </p:sp>
      <p:sp>
        <p:nvSpPr>
          <p:cNvPr id="169" name="Google Shape;169;p25"/>
          <p:cNvSpPr txBox="1"/>
          <p:nvPr/>
        </p:nvSpPr>
        <p:spPr>
          <a:xfrm>
            <a:off x="5760050" y="3865100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900">
                <a:solidFill>
                  <a:schemeClr val="dk1"/>
                </a:solidFill>
              </a:rPr>
              <a:t> </a:t>
            </a:r>
            <a:endParaRPr sz="1200"/>
          </a:p>
        </p:txBody>
      </p:sp>
      <p:sp>
        <p:nvSpPr>
          <p:cNvPr id="170" name="Google Shape;170;p25"/>
          <p:cNvSpPr txBox="1"/>
          <p:nvPr/>
        </p:nvSpPr>
        <p:spPr>
          <a:xfrm>
            <a:off x="159300" y="162625"/>
            <a:ext cx="85206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2"/>
                </a:solidFill>
              </a:rPr>
              <a:t>3.팀 포트폴리오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159300" y="3865100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900">
                <a:solidFill>
                  <a:schemeClr val="dk1"/>
                </a:solidFill>
              </a:rPr>
              <a:t>[ 취재 ]</a:t>
            </a:r>
            <a:endParaRPr b="1"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▪️일일 SNS 게시물 콘텐츠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▪️흥미로운 배너 또는 GIF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▪️소셜 미디어 백링크(트윗 아래 답글)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▪️텔레그램 &amp; 디스코드 관리 (8시간)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chemeClr val="dk2"/>
                </a:solidFill>
              </a:rPr>
              <a:t>▪️시장 조사 또한 (해당 프로젝트가 추세를 이해하고 결정을 내리는 데 도움이 될 것입니다)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5760050" y="3865100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900">
                <a:solidFill>
                  <a:schemeClr val="dk1"/>
                </a:solidFill>
              </a:rPr>
              <a:t>[내용 : 우리의 할 일 목록]</a:t>
            </a:r>
            <a:endParaRPr b="1"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1)향후 ICO/IDO/ILO 플랫폼에 대한 자금 조달 콘텐츠 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2) 모금 플랫폼 업로드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3) 유튜브, 틱톡, 디스코드, 텔레그램 등의 게시물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4)b4b.app 채용 및 마케팅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chemeClr val="dk2"/>
                </a:solidFill>
              </a:rPr>
              <a:t>5)VIP 투자자 리스트(이메일) 마케팅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7" name="Google Shape;177;p26"/>
          <p:cNvCxnSpPr/>
          <p:nvPr/>
        </p:nvCxnSpPr>
        <p:spPr>
          <a:xfrm>
            <a:off x="1575" y="685425"/>
            <a:ext cx="9159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8" name="Google Shape;178;p26"/>
          <p:cNvSpPr txBox="1"/>
          <p:nvPr>
            <p:ph idx="1" type="subTitle"/>
          </p:nvPr>
        </p:nvSpPr>
        <p:spPr>
          <a:xfrm>
            <a:off x="159300" y="162625"/>
            <a:ext cx="8520600" cy="3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30"/>
              <a:t> </a:t>
            </a:r>
            <a:endParaRPr b="1" sz="1530"/>
          </a:p>
        </p:txBody>
      </p:sp>
      <p:pic>
        <p:nvPicPr>
          <p:cNvPr id="179" name="Google Shape;179;p26"/>
          <p:cNvPicPr preferRelativeResize="0"/>
          <p:nvPr/>
        </p:nvPicPr>
        <p:blipFill rotWithShape="1">
          <a:blip r:embed="rId3">
            <a:alphaModFix/>
          </a:blip>
          <a:srcRect b="50012" l="0" r="0" t="0"/>
          <a:stretch/>
        </p:blipFill>
        <p:spPr>
          <a:xfrm>
            <a:off x="191075" y="879400"/>
            <a:ext cx="8686376" cy="3022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/>
        </p:nvSpPr>
        <p:spPr>
          <a:xfrm>
            <a:off x="159300" y="3865100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900">
                <a:solidFill>
                  <a:schemeClr val="dk1"/>
                </a:solidFill>
              </a:rPr>
              <a:t> </a:t>
            </a:r>
            <a:endParaRPr sz="1200"/>
          </a:p>
        </p:txBody>
      </p:sp>
      <p:sp>
        <p:nvSpPr>
          <p:cNvPr id="181" name="Google Shape;181;p26"/>
          <p:cNvSpPr txBox="1"/>
          <p:nvPr/>
        </p:nvSpPr>
        <p:spPr>
          <a:xfrm>
            <a:off x="5760050" y="3865100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900">
                <a:solidFill>
                  <a:schemeClr val="dk1"/>
                </a:solidFill>
              </a:rPr>
              <a:t> </a:t>
            </a:r>
            <a:endParaRPr sz="1200"/>
          </a:p>
        </p:txBody>
      </p:sp>
      <p:sp>
        <p:nvSpPr>
          <p:cNvPr id="182" name="Google Shape;182;p26"/>
          <p:cNvSpPr txBox="1"/>
          <p:nvPr/>
        </p:nvSpPr>
        <p:spPr>
          <a:xfrm>
            <a:off x="159300" y="162625"/>
            <a:ext cx="85206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2"/>
                </a:solidFill>
              </a:rPr>
              <a:t>3.팀 포트폴리오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159300" y="3865100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900">
                <a:solidFill>
                  <a:schemeClr val="dk1"/>
                </a:solidFill>
              </a:rPr>
              <a:t>[ 취재 ]</a:t>
            </a:r>
            <a:endParaRPr b="1"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▪️일일 SNS 게시물 콘텐츠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▪️흥미로운 배너 또는 GIF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▪️소셜 미디어 백링크(트윗 아래 답글)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▪️텔레그램 &amp; 디스코드 관리 (8시간)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chemeClr val="dk2"/>
                </a:solidFill>
              </a:rPr>
              <a:t>▪️시장 조사 또한 (해당 프로젝트가 추세를 이해하고 결정을 내리는 데 도움이 될 것입니다)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5760050" y="3865100"/>
            <a:ext cx="30000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900">
                <a:solidFill>
                  <a:schemeClr val="dk1"/>
                </a:solidFill>
              </a:rPr>
              <a:t>[내용 : 우리의 할 일 목록]</a:t>
            </a:r>
            <a:endParaRPr b="1"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1)향후 ICO/IDO/ILO 플랫폼에 대한 자금 조달 콘텐츠 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2) 모금 플랫폼 업로드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3) 유튜브, 틱톡, 디스코드, 텔레그램 등의 게시물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900">
                <a:solidFill>
                  <a:schemeClr val="dk1"/>
                </a:solidFill>
              </a:rPr>
              <a:t>4)b4b.app 채용 및 마케팅</a:t>
            </a:r>
            <a:endParaRPr sz="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800">
                <a:solidFill>
                  <a:schemeClr val="dk2"/>
                </a:solidFill>
              </a:rPr>
              <a:t>5)VIP 투자자 리스트(이메일) 마케팅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9" name="Google Shape;189;p27"/>
          <p:cNvCxnSpPr/>
          <p:nvPr/>
        </p:nvCxnSpPr>
        <p:spPr>
          <a:xfrm>
            <a:off x="1575" y="685425"/>
            <a:ext cx="9159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" name="Google Shape;190;p27"/>
          <p:cNvSpPr txBox="1"/>
          <p:nvPr>
            <p:ph idx="1" type="subTitle"/>
          </p:nvPr>
        </p:nvSpPr>
        <p:spPr>
          <a:xfrm>
            <a:off x="159300" y="162625"/>
            <a:ext cx="8520600" cy="3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30"/>
              <a:t> </a:t>
            </a:r>
            <a:endParaRPr b="1" sz="1530"/>
          </a:p>
        </p:txBody>
      </p:sp>
      <p:pic>
        <p:nvPicPr>
          <p:cNvPr id="191" name="Google Shape;191;p27"/>
          <p:cNvPicPr preferRelativeResize="0"/>
          <p:nvPr/>
        </p:nvPicPr>
        <p:blipFill rotWithShape="1">
          <a:blip r:embed="rId3">
            <a:alphaModFix/>
          </a:blip>
          <a:srcRect b="0" l="64566" r="0" t="0"/>
          <a:stretch/>
        </p:blipFill>
        <p:spPr>
          <a:xfrm>
            <a:off x="159299" y="882425"/>
            <a:ext cx="3132051" cy="376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7"/>
          <p:cNvSpPr txBox="1"/>
          <p:nvPr/>
        </p:nvSpPr>
        <p:spPr>
          <a:xfrm>
            <a:off x="3740150" y="1430000"/>
            <a:ext cx="47118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dk1"/>
                </a:solidFill>
              </a:rPr>
              <a:t> </a:t>
            </a:r>
            <a:endParaRPr sz="1100"/>
          </a:p>
        </p:txBody>
      </p:sp>
      <p:sp>
        <p:nvSpPr>
          <p:cNvPr id="193" name="Google Shape;193;p27"/>
          <p:cNvSpPr txBox="1"/>
          <p:nvPr/>
        </p:nvSpPr>
        <p:spPr>
          <a:xfrm>
            <a:off x="159300" y="162625"/>
            <a:ext cx="85206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2"/>
                </a:solidFill>
              </a:rPr>
              <a:t>3.팀 포트폴리오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3740150" y="1430000"/>
            <a:ext cx="47118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dk1"/>
                </a:solidFill>
              </a:rPr>
              <a:t>[ 취재 ]</a:t>
            </a:r>
            <a:endParaRPr b="1"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▪️일일 SNS 게시물 콘텐츠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▪️흥미로운 배너 또는 GIF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▪️소셜 미디어 백링크(트윗 아래 답글)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▪️텔레그램 &amp; 디스코드 관리 (8시간)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▪️시장 조사 또한 (해당 프로젝트가 추세를 이해하고 결정을 내리는 데 도움이 될 것입니다)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dk1"/>
                </a:solidFill>
              </a:rPr>
              <a:t>[내용 : 우리의 할 일 목록]</a:t>
            </a:r>
            <a:endParaRPr b="1"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1)향후 ICO/IDO/ILO 플랫폼에 대한 자금 조달 콘텐츠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2) 모금 플랫폼 업로드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3) 유튜브, 틱톡, 디스코드, 텔레그램 등의 게시물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4)b4b.app 채용 및 마케팅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5)VIP 투자자 목록(이메일)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 u="sng">
                <a:solidFill>
                  <a:schemeClr val="hlink"/>
                </a:solidFill>
                <a:hlinkClick r:id="rId4"/>
              </a:rPr>
              <a:t>https://docs.google.com/spreadsheets/d/1pKT5FmTPHweKDyTp25VisQ6m1MrYMcg3cEZ4lVPLBQA/edit?usp=sharing</a:t>
            </a:r>
            <a:r>
              <a:rPr lang="ko" sz="1100">
                <a:solidFill>
                  <a:schemeClr val="dk1"/>
                </a:solidFill>
              </a:rPr>
              <a:t> 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/>
          <p:nvPr>
            <p:ph type="ctrTitle"/>
          </p:nvPr>
        </p:nvSpPr>
        <p:spPr>
          <a:xfrm>
            <a:off x="311700" y="2005625"/>
            <a:ext cx="85206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680"/>
              <a:t> </a:t>
            </a:r>
            <a:endParaRPr sz="4680"/>
          </a:p>
        </p:txBody>
      </p:sp>
      <p:sp>
        <p:nvSpPr>
          <p:cNvPr id="200" name="Google Shape;200;p28"/>
          <p:cNvSpPr txBox="1"/>
          <p:nvPr>
            <p:ph idx="1" type="subTitle"/>
          </p:nvPr>
        </p:nvSpPr>
        <p:spPr>
          <a:xfrm>
            <a:off x="311700" y="2936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/>
              <a:t> </a:t>
            </a:r>
            <a:endParaRPr sz="2100"/>
          </a:p>
        </p:txBody>
      </p:sp>
      <p:sp>
        <p:nvSpPr>
          <p:cNvPr id="201" name="Google Shape;201;p28"/>
          <p:cNvSpPr txBox="1"/>
          <p:nvPr/>
        </p:nvSpPr>
        <p:spPr>
          <a:xfrm>
            <a:off x="311700" y="2005625"/>
            <a:ext cx="8520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5200">
                <a:solidFill>
                  <a:schemeClr val="dk1"/>
                </a:solidFill>
              </a:rPr>
              <a:t>4.베스팅 샘플</a:t>
            </a:r>
            <a:endParaRPr sz="5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2" name="Google Shape;202;p28"/>
          <p:cNvSpPr txBox="1"/>
          <p:nvPr/>
        </p:nvSpPr>
        <p:spPr>
          <a:xfrm>
            <a:off x="311700" y="29361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chemeClr val="dk2"/>
                </a:solidFill>
              </a:rPr>
              <a:t>글로벌 시장 모금 및 판매 </a:t>
            </a:r>
            <a:endParaRPr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Google Shape;207;p29"/>
          <p:cNvCxnSpPr/>
          <p:nvPr/>
        </p:nvCxnSpPr>
        <p:spPr>
          <a:xfrm>
            <a:off x="1575" y="685425"/>
            <a:ext cx="9159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29"/>
          <p:cNvSpPr txBox="1"/>
          <p:nvPr>
            <p:ph idx="1" type="subTitle"/>
          </p:nvPr>
        </p:nvSpPr>
        <p:spPr>
          <a:xfrm>
            <a:off x="159300" y="162625"/>
            <a:ext cx="8520600" cy="3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30"/>
              <a:t> </a:t>
            </a:r>
            <a:endParaRPr b="1" sz="1530"/>
          </a:p>
        </p:txBody>
      </p:sp>
      <p:pic>
        <p:nvPicPr>
          <p:cNvPr id="209" name="Google Shape;20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925" y="785700"/>
            <a:ext cx="3289350" cy="397760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9"/>
          <p:cNvSpPr txBox="1"/>
          <p:nvPr/>
        </p:nvSpPr>
        <p:spPr>
          <a:xfrm>
            <a:off x="159300" y="162625"/>
            <a:ext cx="85206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800">
                <a:solidFill>
                  <a:schemeClr val="dk2"/>
                </a:solidFill>
              </a:rPr>
              <a:t>4. 베스팅 샘플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>
            <p:ph type="ctrTitle"/>
          </p:nvPr>
        </p:nvSpPr>
        <p:spPr>
          <a:xfrm>
            <a:off x="311700" y="2005625"/>
            <a:ext cx="85206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680"/>
              <a:t> </a:t>
            </a:r>
            <a:endParaRPr sz="4680"/>
          </a:p>
        </p:txBody>
      </p:sp>
      <p:sp>
        <p:nvSpPr>
          <p:cNvPr id="216" name="Google Shape;216;p30"/>
          <p:cNvSpPr txBox="1"/>
          <p:nvPr>
            <p:ph idx="1" type="subTitle"/>
          </p:nvPr>
        </p:nvSpPr>
        <p:spPr>
          <a:xfrm>
            <a:off x="311700" y="2936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/>
              <a:t> </a:t>
            </a:r>
            <a:endParaRPr sz="2100"/>
          </a:p>
        </p:txBody>
      </p:sp>
      <p:sp>
        <p:nvSpPr>
          <p:cNvPr id="217" name="Google Shape;217;p30"/>
          <p:cNvSpPr txBox="1"/>
          <p:nvPr/>
        </p:nvSpPr>
        <p:spPr>
          <a:xfrm>
            <a:off x="311700" y="2005625"/>
            <a:ext cx="8520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5200">
                <a:solidFill>
                  <a:schemeClr val="dk1"/>
                </a:solidFill>
              </a:rPr>
              <a:t>5.링크 프로세스</a:t>
            </a:r>
            <a:endParaRPr sz="5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8" name="Google Shape;218;p30"/>
          <p:cNvSpPr txBox="1"/>
          <p:nvPr/>
        </p:nvSpPr>
        <p:spPr>
          <a:xfrm>
            <a:off x="311700" y="29361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chemeClr val="dk2"/>
                </a:solidFill>
              </a:rPr>
              <a:t>글로벌 시장 모금 및 판매 </a:t>
            </a:r>
            <a:endParaRPr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3" name="Google Shape;223;p31"/>
          <p:cNvCxnSpPr/>
          <p:nvPr/>
        </p:nvCxnSpPr>
        <p:spPr>
          <a:xfrm>
            <a:off x="1575" y="685425"/>
            <a:ext cx="9159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" name="Google Shape;224;p31"/>
          <p:cNvSpPr txBox="1"/>
          <p:nvPr>
            <p:ph idx="1" type="subTitle"/>
          </p:nvPr>
        </p:nvSpPr>
        <p:spPr>
          <a:xfrm>
            <a:off x="159300" y="162625"/>
            <a:ext cx="8520600" cy="3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300">
                <a:solidFill>
                  <a:schemeClr val="dk1"/>
                </a:solidFill>
              </a:rPr>
              <a:t> </a:t>
            </a:r>
            <a:endParaRPr b="1" sz="450"/>
          </a:p>
        </p:txBody>
      </p:sp>
      <p:sp>
        <p:nvSpPr>
          <p:cNvPr id="225" name="Google Shape;225;p31"/>
          <p:cNvSpPr txBox="1"/>
          <p:nvPr/>
        </p:nvSpPr>
        <p:spPr>
          <a:xfrm>
            <a:off x="127075" y="928575"/>
            <a:ext cx="87873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000"/>
              <a:t> </a:t>
            </a:r>
            <a:endParaRPr sz="600"/>
          </a:p>
        </p:txBody>
      </p:sp>
      <p:sp>
        <p:nvSpPr>
          <p:cNvPr id="226" name="Google Shape;226;p31"/>
          <p:cNvSpPr txBox="1"/>
          <p:nvPr/>
        </p:nvSpPr>
        <p:spPr>
          <a:xfrm>
            <a:off x="159300" y="162625"/>
            <a:ext cx="85206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5200">
                <a:solidFill>
                  <a:schemeClr val="dk1"/>
                </a:solidFill>
              </a:rPr>
              <a:t>5.링크 프로세스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chemeClr val="dk1"/>
              </a:solidFill>
            </a:endParaRPr>
          </a:p>
        </p:txBody>
      </p:sp>
      <p:sp>
        <p:nvSpPr>
          <p:cNvPr id="227" name="Google Shape;227;p31"/>
          <p:cNvSpPr txBox="1"/>
          <p:nvPr/>
        </p:nvSpPr>
        <p:spPr>
          <a:xfrm>
            <a:off x="127075" y="928575"/>
            <a:ext cx="87873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000"/>
              <a:t>[신청 목록] (100,000 USDT / 1 플랫폼) (총 1,500,000 - 5,000,000 USDT)</a:t>
            </a:r>
            <a:endParaRPr b="1"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0000FF"/>
                </a:solidFill>
              </a:rPr>
              <a:t>https://daomaker.com/launchpad (https://apply.daomaker.com/)</a:t>
            </a:r>
            <a:endParaRPr sz="1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0000FF"/>
                </a:solidFill>
              </a:rPr>
              <a:t>https://seedify.fund/(https://form.typeform.com/to/AcLYz4Wa)</a:t>
            </a:r>
            <a:endParaRPr sz="1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0000FF"/>
                </a:solidFill>
              </a:rPr>
              <a:t>https://trustswap.com/launchpads/ (https://docs.google.com/forms/d/e/1FAIpQLSexI6FW5_ogx80aXE0y_xUVb12grQphYj3Gob28ZUj9x5oDfw/viewform)</a:t>
            </a:r>
            <a:endParaRPr sz="1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0000FF"/>
                </a:solidFill>
              </a:rPr>
              <a:t>https://www.poolz.finance/boost (https://docs.google.com/forms/d/e/1FAIpQLScdcsvEx5_agjV8KtHGRts1KowBH6gVeJh8skvn2cthKg1jDw/viewform)</a:t>
            </a:r>
            <a:endParaRPr sz="1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0000FF"/>
                </a:solidFill>
              </a:rPr>
              <a:t>https://bscpad.com/ (https://docs.google.com/forms/d/e/1FAIpQLSclUCzTFDndSBmyRCNXv9aWweQOAY6MbQnK_nMo9qTFdIxc1Q/viewform)</a:t>
            </a:r>
            <a:endParaRPr sz="1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0000FF"/>
                </a:solidFill>
              </a:rPr>
              <a:t>https://firestarter.fi/apply-for-imo</a:t>
            </a:r>
            <a:endParaRPr sz="1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0000FF"/>
                </a:solidFill>
              </a:rPr>
              <a:t>https://launchpad.enjinstarter.com/ </a:t>
            </a:r>
            <a:endParaRPr sz="1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0000FF"/>
                </a:solidFill>
              </a:rPr>
              <a:t>https://polkastarter.com/ (https://polkastarter.com/launch)</a:t>
            </a:r>
            <a:endParaRPr sz="1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0000FF"/>
                </a:solidFill>
              </a:rPr>
              <a:t>https://www.gate.io/startuplist/finished</a:t>
            </a:r>
            <a:endParaRPr sz="1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0000FF"/>
                </a:solidFill>
              </a:rPr>
              <a:t>https://redkitepad.com/#/dashboard (https://docs.google.com/forms/u/0/d/14LkKX_sAeK01_rST4SEskkFkwxfFWp_oK873nx8nVCo/viewform?edit_requested=true)</a:t>
            </a:r>
            <a:endParaRPr sz="1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0000FF"/>
                </a:solidFill>
              </a:rPr>
              <a:t>https://app.bullperks.com/deals/1 </a:t>
            </a:r>
            <a:endParaRPr sz="1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0000FF"/>
                </a:solidFill>
              </a:rPr>
              <a:t>https://www.kucoin.com/spotlight-center</a:t>
            </a:r>
            <a:endParaRPr sz="1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0000FF"/>
                </a:solidFill>
              </a:rPr>
              <a:t>https://www.okx.com/jumpstart (https://www.okx.com/account/login?forward=%2Fjumpstart)</a:t>
            </a:r>
            <a:endParaRPr sz="1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0000FF"/>
                </a:solidFill>
              </a:rPr>
              <a:t>https://dashboard.trustswap.org/ </a:t>
            </a:r>
            <a:endParaRPr sz="1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0000FF"/>
                </a:solidFill>
              </a:rPr>
              <a:t>https://app.launchpool.xyz/ (https://launchpoollabs.xyz/#submit)</a:t>
            </a:r>
            <a:endParaRPr sz="1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>
                <a:solidFill>
                  <a:srgbClr val="0000FF"/>
                </a:solidFill>
              </a:rPr>
              <a:t>https://trustpad.io/?utm_source=cryptorank (https://docs.google.com/forms/d/e/1FAIpQLSer-PUjhMDG5fmasXYkmvY3EgpTC-yaI4up5by6Hx5g_9wZaw/viewform)</a:t>
            </a:r>
            <a:endParaRPr sz="1000">
              <a:solidFill>
                <a:srgbClr val="0000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000"/>
              <a:t>[ 샘플 ]</a:t>
            </a:r>
            <a:endParaRPr b="1"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 u="sng">
                <a:solidFill>
                  <a:schemeClr val="hlink"/>
                </a:solidFill>
                <a:hlinkClick r:id="rId3"/>
              </a:rPr>
              <a:t>https://www.okx.com/jumpstart/project/10076#type=3&amp;order=0&amp;title=SUI</a:t>
            </a:r>
            <a:endParaRPr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000">
                <a:solidFill>
                  <a:schemeClr val="dk1"/>
                </a:solidFill>
              </a:rPr>
              <a:t>[VIP 투자자 목록(이메일)]</a:t>
            </a:r>
            <a:endParaRPr b="1"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000" u="sng">
                <a:solidFill>
                  <a:schemeClr val="hlink"/>
                </a:solidFill>
                <a:hlinkClick r:id="rId4"/>
              </a:rPr>
              <a:t>https://docs.google.com/spreadsheets/d/1pKT5FmTPHweKDyTp25VisQ6m1MrYMcg3cEZ4lVPLBQA/edit?usp=sharing</a:t>
            </a:r>
            <a:r>
              <a:rPr lang="ko" sz="1000">
                <a:solidFill>
                  <a:schemeClr val="dk1"/>
                </a:solidFill>
              </a:rPr>
              <a:t>  </a:t>
            </a:r>
            <a:endParaRPr sz="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0" y="2005625"/>
            <a:ext cx="85206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680"/>
              <a:t> </a:t>
            </a:r>
            <a:endParaRPr sz="4680"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936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/>
              <a:t> </a:t>
            </a:r>
            <a:endParaRPr sz="2100"/>
          </a:p>
        </p:txBody>
      </p:sp>
      <p:sp>
        <p:nvSpPr>
          <p:cNvPr id="64" name="Google Shape;64;p14"/>
          <p:cNvSpPr txBox="1"/>
          <p:nvPr/>
        </p:nvSpPr>
        <p:spPr>
          <a:xfrm>
            <a:off x="311700" y="2005625"/>
            <a:ext cx="8520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5200">
                <a:solidFill>
                  <a:schemeClr val="dk1"/>
                </a:solidFill>
              </a:rPr>
              <a:t>1.영업 소개</a:t>
            </a:r>
            <a:endParaRPr sz="5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11700" y="29361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chemeClr val="dk2"/>
                </a:solidFill>
              </a:rPr>
              <a:t>글로벌 시장 모금 및 판매 </a:t>
            </a:r>
            <a:endParaRPr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5"/>
          <p:cNvCxnSpPr/>
          <p:nvPr/>
        </p:nvCxnSpPr>
        <p:spPr>
          <a:xfrm>
            <a:off x="1575" y="685425"/>
            <a:ext cx="9159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159300" y="162625"/>
            <a:ext cx="8520600" cy="3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00">
                <a:solidFill>
                  <a:schemeClr val="dk1"/>
                </a:solidFill>
              </a:rPr>
              <a:t> </a:t>
            </a:r>
            <a:endParaRPr b="1" sz="65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188" y="776250"/>
            <a:ext cx="7312825" cy="40749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909250" y="4770725"/>
            <a:ext cx="705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159300" y="162625"/>
            <a:ext cx="85206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00">
                <a:solidFill>
                  <a:schemeClr val="dk1"/>
                </a:solidFill>
              </a:rPr>
              <a:t>1.영업 소개</a:t>
            </a:r>
            <a:endParaRPr b="1" sz="65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909250" y="4770725"/>
            <a:ext cx="705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다가오는 ICO/IDO/ILO 플랫폼을 위한 자금 조달 콘텐츠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ctrTitle"/>
          </p:nvPr>
        </p:nvSpPr>
        <p:spPr>
          <a:xfrm>
            <a:off x="311700" y="2005625"/>
            <a:ext cx="85206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680"/>
              <a:t> </a:t>
            </a:r>
            <a:endParaRPr sz="4680"/>
          </a:p>
        </p:txBody>
      </p:sp>
      <p:sp>
        <p:nvSpPr>
          <p:cNvPr id="81" name="Google Shape;81;p16"/>
          <p:cNvSpPr txBox="1"/>
          <p:nvPr>
            <p:ph idx="1" type="subTitle"/>
          </p:nvPr>
        </p:nvSpPr>
        <p:spPr>
          <a:xfrm>
            <a:off x="311700" y="2936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/>
              <a:t> </a:t>
            </a:r>
            <a:endParaRPr sz="2100"/>
          </a:p>
        </p:txBody>
      </p:sp>
      <p:sp>
        <p:nvSpPr>
          <p:cNvPr id="82" name="Google Shape;82;p16"/>
          <p:cNvSpPr txBox="1"/>
          <p:nvPr/>
        </p:nvSpPr>
        <p:spPr>
          <a:xfrm>
            <a:off x="311700" y="2005625"/>
            <a:ext cx="8520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5200">
                <a:solidFill>
                  <a:schemeClr val="dk1"/>
                </a:solidFill>
              </a:rPr>
              <a:t>2.전략</a:t>
            </a:r>
            <a:endParaRPr sz="5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11700" y="29361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chemeClr val="dk2"/>
                </a:solidFill>
              </a:rPr>
              <a:t>글로벌 시장 모금 및 판매 </a:t>
            </a:r>
            <a:endParaRPr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17"/>
          <p:cNvCxnSpPr/>
          <p:nvPr/>
        </p:nvCxnSpPr>
        <p:spPr>
          <a:xfrm>
            <a:off x="1575" y="685425"/>
            <a:ext cx="9159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159300" y="162625"/>
            <a:ext cx="8520600" cy="3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300">
                <a:solidFill>
                  <a:schemeClr val="dk1"/>
                </a:solidFill>
              </a:rPr>
              <a:t> </a:t>
            </a:r>
            <a:endParaRPr b="1" sz="450"/>
          </a:p>
        </p:txBody>
      </p:sp>
      <p:sp>
        <p:nvSpPr>
          <p:cNvPr id="90" name="Google Shape;90;p17"/>
          <p:cNvSpPr txBox="1"/>
          <p:nvPr/>
        </p:nvSpPr>
        <p:spPr>
          <a:xfrm>
            <a:off x="159300" y="1186525"/>
            <a:ext cx="8619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 </a:t>
            </a: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159300" y="-125450"/>
            <a:ext cx="85206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5200">
                <a:solidFill>
                  <a:schemeClr val="dk1"/>
                </a:solidFill>
              </a:rPr>
              <a:t>2.전략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chemeClr val="dk1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159300" y="1186525"/>
            <a:ext cx="8619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[ 취재 ]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▪️일일 SNS 게시물 콘텐츠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▪️흥미로운 배너 또는 GIF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▪️소셜 미디어 백링크(트윗 아래 답글)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▪️텔레그램 &amp; 디스코드 관리 (8시간)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▪️시장 조사 또한 (해당 프로젝트가 추세를 이해하고 결정을 내리는 데 도움이 될 것입니다)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[내용 : 우리의 할 일 목록]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1)향후 ICO/IDO/ILO 플랫폼에 대한 자금 조달 콘텐츠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2) 모금 플랫폼 업로드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3) 유튜브, 틱톡, 디스코드, 텔레그램 등의 게시물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4)b4b.app 채용 및 마케팅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5)VIP 투자자 목록(이메일)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u="sng">
                <a:solidFill>
                  <a:schemeClr val="hlink"/>
                </a:solidFill>
                <a:hlinkClick r:id="rId3"/>
              </a:rPr>
              <a:t>https://docs.google.com/spreadsheets/d/1pKT5FmTPHweKDyTp25VisQ6m1MrYMcg3cEZ4lVPLBQA/edit?usp=sharing</a:t>
            </a:r>
            <a:r>
              <a:rPr lang="ko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18"/>
          <p:cNvCxnSpPr/>
          <p:nvPr/>
        </p:nvCxnSpPr>
        <p:spPr>
          <a:xfrm>
            <a:off x="1575" y="685425"/>
            <a:ext cx="9159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" name="Google Shape;98;p18"/>
          <p:cNvSpPr txBox="1"/>
          <p:nvPr>
            <p:ph idx="1" type="subTitle"/>
          </p:nvPr>
        </p:nvSpPr>
        <p:spPr>
          <a:xfrm>
            <a:off x="159300" y="162625"/>
            <a:ext cx="8520600" cy="3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300">
                <a:solidFill>
                  <a:schemeClr val="dk1"/>
                </a:solidFill>
              </a:rPr>
              <a:t> </a:t>
            </a:r>
            <a:endParaRPr b="1" sz="45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50" y="827834"/>
            <a:ext cx="8520600" cy="420364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159300" y="-142175"/>
            <a:ext cx="85206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5200">
                <a:solidFill>
                  <a:schemeClr val="dk1"/>
                </a:solidFill>
              </a:rPr>
              <a:t>2.전략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ctrTitle"/>
          </p:nvPr>
        </p:nvSpPr>
        <p:spPr>
          <a:xfrm>
            <a:off x="311700" y="2005625"/>
            <a:ext cx="8520600" cy="86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4680"/>
              <a:t> </a:t>
            </a:r>
            <a:endParaRPr sz="4680"/>
          </a:p>
        </p:txBody>
      </p:sp>
      <p:sp>
        <p:nvSpPr>
          <p:cNvPr id="106" name="Google Shape;106;p19"/>
          <p:cNvSpPr txBox="1"/>
          <p:nvPr>
            <p:ph idx="1" type="subTitle"/>
          </p:nvPr>
        </p:nvSpPr>
        <p:spPr>
          <a:xfrm>
            <a:off x="311700" y="29361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/>
              <a:t> </a:t>
            </a:r>
            <a:endParaRPr sz="2100"/>
          </a:p>
        </p:txBody>
      </p:sp>
      <p:sp>
        <p:nvSpPr>
          <p:cNvPr id="107" name="Google Shape;107;p19"/>
          <p:cNvSpPr txBox="1"/>
          <p:nvPr/>
        </p:nvSpPr>
        <p:spPr>
          <a:xfrm>
            <a:off x="311700" y="2005625"/>
            <a:ext cx="8520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5200">
                <a:solidFill>
                  <a:schemeClr val="dk1"/>
                </a:solidFill>
              </a:rPr>
              <a:t>3.팀 포트폴리오</a:t>
            </a:r>
            <a:endParaRPr sz="5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311700" y="29361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2100">
                <a:solidFill>
                  <a:schemeClr val="dk2"/>
                </a:solidFill>
              </a:rPr>
              <a:t>글로벌 시장 모금 및 판매 </a:t>
            </a:r>
            <a:endParaRPr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Google Shape;113;p20"/>
          <p:cNvCxnSpPr/>
          <p:nvPr/>
        </p:nvCxnSpPr>
        <p:spPr>
          <a:xfrm>
            <a:off x="1575" y="685425"/>
            <a:ext cx="9159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20"/>
          <p:cNvSpPr txBox="1"/>
          <p:nvPr>
            <p:ph idx="1" type="subTitle"/>
          </p:nvPr>
        </p:nvSpPr>
        <p:spPr>
          <a:xfrm>
            <a:off x="159300" y="162625"/>
            <a:ext cx="8520600" cy="3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00">
                <a:solidFill>
                  <a:schemeClr val="dk1"/>
                </a:solidFill>
              </a:rPr>
              <a:t> </a:t>
            </a:r>
            <a:endParaRPr b="1" sz="650"/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b="0" l="0" r="49533" t="0"/>
          <a:stretch/>
        </p:blipFill>
        <p:spPr>
          <a:xfrm>
            <a:off x="195744" y="789125"/>
            <a:ext cx="3690549" cy="407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4275375" y="1430000"/>
            <a:ext cx="47118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dk1"/>
                </a:solidFill>
              </a:rPr>
              <a:t> </a:t>
            </a:r>
            <a:endParaRPr sz="1100"/>
          </a:p>
        </p:txBody>
      </p:sp>
      <p:sp>
        <p:nvSpPr>
          <p:cNvPr id="117" name="Google Shape;117;p20"/>
          <p:cNvSpPr txBox="1"/>
          <p:nvPr/>
        </p:nvSpPr>
        <p:spPr>
          <a:xfrm>
            <a:off x="159300" y="162625"/>
            <a:ext cx="85206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00">
                <a:solidFill>
                  <a:schemeClr val="dk1"/>
                </a:solidFill>
              </a:rPr>
              <a:t>1.영업 소개</a:t>
            </a:r>
            <a:endParaRPr b="1" sz="65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118" name="Google Shape;118;p20"/>
          <p:cNvSpPr txBox="1"/>
          <p:nvPr/>
        </p:nvSpPr>
        <p:spPr>
          <a:xfrm>
            <a:off x="4275375" y="1430000"/>
            <a:ext cx="47118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dk1"/>
                </a:solidFill>
              </a:rPr>
              <a:t>[ 취재 ]</a:t>
            </a:r>
            <a:endParaRPr b="1"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▪️일일 SNS 게시물 콘텐츠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▪️흥미로운 배너 또는 GIF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▪️소셜 미디어 백링크(트윗 아래 답글)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▪️텔레그램 &amp; 디스코드 관리 (8시간)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▪️시장 조사 또한 (해당 프로젝트가 추세를 이해하고 결정을 내리는 데 도움이 될 것입니다)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dk1"/>
                </a:solidFill>
              </a:rPr>
              <a:t>[내용 : 우리의 할 일 목록]</a:t>
            </a:r>
            <a:endParaRPr b="1"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1)향후 ICO/IDO/ILO 플랫폼에 대한 자금 조달 콘텐츠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2) 모금 플랫폼 업로드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3) 유튜브, 틱톡, 디스코드, 텔레그램 등의 게시물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4)b4b.app 채용 및 마케팅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5)VIP 투자자 목록(이메일)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 u="sng">
                <a:solidFill>
                  <a:schemeClr val="hlink"/>
                </a:solidFill>
                <a:hlinkClick r:id="rId4"/>
              </a:rPr>
              <a:t>https://docs.google.com/spreadsheets/d/1pKT5FmTPHweKDyTp25VisQ6m1MrYMcg3cEZ4lVPLBQA/edit?usp=sharing</a:t>
            </a:r>
            <a:r>
              <a:rPr lang="ko" sz="1100">
                <a:solidFill>
                  <a:schemeClr val="dk1"/>
                </a:solidFill>
              </a:rPr>
              <a:t> 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Google Shape;123;p21"/>
          <p:cNvCxnSpPr/>
          <p:nvPr/>
        </p:nvCxnSpPr>
        <p:spPr>
          <a:xfrm>
            <a:off x="1575" y="685425"/>
            <a:ext cx="9159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21"/>
          <p:cNvSpPr txBox="1"/>
          <p:nvPr>
            <p:ph idx="1" type="subTitle"/>
          </p:nvPr>
        </p:nvSpPr>
        <p:spPr>
          <a:xfrm>
            <a:off x="159300" y="162625"/>
            <a:ext cx="8520600" cy="3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00">
                <a:solidFill>
                  <a:schemeClr val="dk1"/>
                </a:solidFill>
              </a:rPr>
              <a:t> </a:t>
            </a:r>
            <a:endParaRPr b="1" sz="650"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0" l="50818" r="0" t="0"/>
          <a:stretch/>
        </p:blipFill>
        <p:spPr>
          <a:xfrm>
            <a:off x="249356" y="892300"/>
            <a:ext cx="3596450" cy="407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4275375" y="1430000"/>
            <a:ext cx="47118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dk1"/>
                </a:solidFill>
              </a:rPr>
              <a:t> </a:t>
            </a:r>
            <a:endParaRPr sz="1100"/>
          </a:p>
        </p:txBody>
      </p:sp>
      <p:sp>
        <p:nvSpPr>
          <p:cNvPr id="127" name="Google Shape;127;p21"/>
          <p:cNvSpPr txBox="1"/>
          <p:nvPr/>
        </p:nvSpPr>
        <p:spPr>
          <a:xfrm>
            <a:off x="159300" y="162625"/>
            <a:ext cx="8520600" cy="3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500">
                <a:solidFill>
                  <a:schemeClr val="dk1"/>
                </a:solidFill>
              </a:rPr>
              <a:t>1.영업 소개</a:t>
            </a:r>
            <a:endParaRPr b="1" sz="65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4275375" y="1430000"/>
            <a:ext cx="47118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dk1"/>
                </a:solidFill>
              </a:rPr>
              <a:t>[ 취재 ]</a:t>
            </a:r>
            <a:endParaRPr b="1"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▪️일일 SNS 게시물 콘텐츠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▪️흥미로운 배너 또는 GIF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▪️소셜 미디어 백링크(트윗 아래 답글)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▪️텔레그램 &amp; 디스코드 관리 (8시간)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▪️시장 조사 또한 (해당 프로젝트가 추세를 이해하고 결정을 내리는 데 도움이 될 것입니다)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" sz="1100">
                <a:solidFill>
                  <a:schemeClr val="dk1"/>
                </a:solidFill>
              </a:rPr>
              <a:t>[내용 : 우리의 할 일 목록]</a:t>
            </a:r>
            <a:endParaRPr b="1"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1)향후 ICO/IDO/ILO 플랫폼에 대한 자금 조달 콘텐츠 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2) 모금 플랫폼 업로드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3) 유튜브, 틱톡, 디스코드, 텔레그램 등의 게시물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4)b4b.app 채용 및 마케팅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>
                <a:solidFill>
                  <a:schemeClr val="dk1"/>
                </a:solidFill>
              </a:rPr>
              <a:t>5)VIP 투자자 목록(이메일)</a:t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" sz="1100" u="sng">
                <a:solidFill>
                  <a:schemeClr val="hlink"/>
                </a:solidFill>
                <a:hlinkClick r:id="rId4"/>
              </a:rPr>
              <a:t>https://docs.google.com/spreadsheets/d/1pKT5FmTPHweKDyTp25VisQ6m1MrYMcg3cEZ4lVPLBQA/edit?usp=sharing</a:t>
            </a:r>
            <a:r>
              <a:rPr lang="ko" sz="1100">
                <a:solidFill>
                  <a:schemeClr val="dk1"/>
                </a:solidFill>
              </a:rPr>
              <a:t> 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